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1" r:id="rId2"/>
  </p:sldIdLst>
  <p:sldSz cx="42811700" cy="30275213"/>
  <p:notesSz cx="6858000" cy="9144000"/>
  <p:defaultTextStyle>
    <a:defPPr>
      <a:defRPr lang="en-US"/>
    </a:defPPr>
    <a:lvl1pPr marL="0" algn="l" defTabSz="2087895" rtl="0" eaLnBrk="1" latinLnBrk="0" hangingPunct="1">
      <a:defRPr sz="8300" kern="1200">
        <a:solidFill>
          <a:schemeClr val="tx1"/>
        </a:solidFill>
        <a:latin typeface="+mn-lt"/>
        <a:ea typeface="+mn-ea"/>
        <a:cs typeface="+mn-cs"/>
      </a:defRPr>
    </a:lvl1pPr>
    <a:lvl2pPr marL="2087895" algn="l" defTabSz="2087895" rtl="0" eaLnBrk="1" latinLnBrk="0" hangingPunct="1">
      <a:defRPr sz="8300" kern="1200">
        <a:solidFill>
          <a:schemeClr val="tx1"/>
        </a:solidFill>
        <a:latin typeface="+mn-lt"/>
        <a:ea typeface="+mn-ea"/>
        <a:cs typeface="+mn-cs"/>
      </a:defRPr>
    </a:lvl2pPr>
    <a:lvl3pPr marL="4175790" algn="l" defTabSz="2087895" rtl="0" eaLnBrk="1" latinLnBrk="0" hangingPunct="1">
      <a:defRPr sz="8300" kern="1200">
        <a:solidFill>
          <a:schemeClr val="tx1"/>
        </a:solidFill>
        <a:latin typeface="+mn-lt"/>
        <a:ea typeface="+mn-ea"/>
        <a:cs typeface="+mn-cs"/>
      </a:defRPr>
    </a:lvl3pPr>
    <a:lvl4pPr marL="6263686" algn="l" defTabSz="2087895" rtl="0" eaLnBrk="1" latinLnBrk="0" hangingPunct="1">
      <a:defRPr sz="8300" kern="1200">
        <a:solidFill>
          <a:schemeClr val="tx1"/>
        </a:solidFill>
        <a:latin typeface="+mn-lt"/>
        <a:ea typeface="+mn-ea"/>
        <a:cs typeface="+mn-cs"/>
      </a:defRPr>
    </a:lvl4pPr>
    <a:lvl5pPr marL="8351576" algn="l" defTabSz="2087895" rtl="0" eaLnBrk="1" latinLnBrk="0" hangingPunct="1">
      <a:defRPr sz="8300" kern="1200">
        <a:solidFill>
          <a:schemeClr val="tx1"/>
        </a:solidFill>
        <a:latin typeface="+mn-lt"/>
        <a:ea typeface="+mn-ea"/>
        <a:cs typeface="+mn-cs"/>
      </a:defRPr>
    </a:lvl5pPr>
    <a:lvl6pPr marL="10439472" algn="l" defTabSz="2087895" rtl="0" eaLnBrk="1" latinLnBrk="0" hangingPunct="1">
      <a:defRPr sz="8300" kern="1200">
        <a:solidFill>
          <a:schemeClr val="tx1"/>
        </a:solidFill>
        <a:latin typeface="+mn-lt"/>
        <a:ea typeface="+mn-ea"/>
        <a:cs typeface="+mn-cs"/>
      </a:defRPr>
    </a:lvl6pPr>
    <a:lvl7pPr marL="12527367" algn="l" defTabSz="2087895" rtl="0" eaLnBrk="1" latinLnBrk="0" hangingPunct="1">
      <a:defRPr sz="8300" kern="1200">
        <a:solidFill>
          <a:schemeClr val="tx1"/>
        </a:solidFill>
        <a:latin typeface="+mn-lt"/>
        <a:ea typeface="+mn-ea"/>
        <a:cs typeface="+mn-cs"/>
      </a:defRPr>
    </a:lvl7pPr>
    <a:lvl8pPr marL="14615262" algn="l" defTabSz="2087895" rtl="0" eaLnBrk="1" latinLnBrk="0" hangingPunct="1">
      <a:defRPr sz="8300" kern="1200">
        <a:solidFill>
          <a:schemeClr val="tx1"/>
        </a:solidFill>
        <a:latin typeface="+mn-lt"/>
        <a:ea typeface="+mn-ea"/>
        <a:cs typeface="+mn-cs"/>
      </a:defRPr>
    </a:lvl8pPr>
    <a:lvl9pPr marL="16703157" algn="l" defTabSz="2087895" rtl="0" eaLnBrk="1" latinLnBrk="0" hangingPunct="1">
      <a:defRPr sz="8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006663"/>
    <a:srgbClr val="0066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 snapToGrid="0" snapToObjects="1">
      <p:cViewPr>
        <p:scale>
          <a:sx n="100" d="100"/>
          <a:sy n="100" d="100"/>
        </p:scale>
        <p:origin x="-112" y="5424"/>
      </p:cViewPr>
      <p:guideLst>
        <p:guide orient="horz" pos="9536"/>
        <p:guide pos="1348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C1568E-617E-6644-8A4A-2BF52B5A17F6}" type="datetimeFigureOut">
              <a:rPr lang="en-US" smtClean="0"/>
              <a:t>01/08/16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44C269-9C67-5348-9D41-EE68B2958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951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087895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1pPr>
    <a:lvl2pPr marL="2087895" algn="l" defTabSz="2087895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2pPr>
    <a:lvl3pPr marL="4175790" algn="l" defTabSz="2087895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3pPr>
    <a:lvl4pPr marL="6263686" algn="l" defTabSz="2087895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4pPr>
    <a:lvl5pPr marL="8351576" algn="l" defTabSz="2087895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5pPr>
    <a:lvl6pPr marL="10439472" algn="l" defTabSz="2087895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6pPr>
    <a:lvl7pPr marL="12527367" algn="l" defTabSz="2087895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7pPr>
    <a:lvl8pPr marL="14615262" algn="l" defTabSz="2087895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8pPr>
    <a:lvl9pPr marL="16703157" algn="l" defTabSz="2087895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719851" y="2963070"/>
            <a:ext cx="36389945" cy="1835200"/>
          </a:xfrm>
          <a:ln>
            <a:noFill/>
          </a:ln>
        </p:spPr>
        <p:txBody>
          <a:bodyPr>
            <a:noAutofit/>
          </a:bodyPr>
          <a:lstStyle>
            <a:lvl1pPr algn="l">
              <a:defRPr sz="10000" b="1" i="0">
                <a:solidFill>
                  <a:srgbClr val="FFFFFF"/>
                </a:solidFill>
                <a:latin typeface="Helvetica Neue"/>
                <a:cs typeface="Helvetica Neue"/>
              </a:defRPr>
            </a:lvl1pPr>
          </a:lstStyle>
          <a:p>
            <a:r>
              <a:rPr lang="en-GB" dirty="0" smtClean="0"/>
              <a:t>Headline 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719851" y="4366692"/>
            <a:ext cx="29968190" cy="1593969"/>
          </a:xfrm>
        </p:spPr>
        <p:txBody>
          <a:bodyPr>
            <a:normAutofit/>
          </a:bodyPr>
          <a:lstStyle>
            <a:lvl1pPr marL="0" indent="0" algn="l">
              <a:buNone/>
              <a:defRPr sz="4800">
                <a:solidFill>
                  <a:schemeClr val="bg1"/>
                </a:solidFill>
                <a:latin typeface="Helvetica Neue"/>
                <a:cs typeface="Helvetica Neue"/>
              </a:defRPr>
            </a:lvl1pPr>
            <a:lvl2pPr marL="20878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1757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2636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3515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439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25273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46152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67031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dirty="0" smtClean="0"/>
              <a:t>Second Headline</a:t>
            </a:r>
            <a:endParaRPr lang="en-US" dirty="0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3" hasCustomPrompt="1"/>
          </p:nvPr>
        </p:nvSpPr>
        <p:spPr>
          <a:xfrm>
            <a:off x="719851" y="846708"/>
            <a:ext cx="16259759" cy="594742"/>
          </a:xfrm>
          <a:ln>
            <a:noFill/>
          </a:ln>
        </p:spPr>
        <p:txBody>
          <a:bodyPr>
            <a:noAutofit/>
          </a:bodyPr>
          <a:lstStyle>
            <a:lvl1pPr marL="0" indent="0">
              <a:lnSpc>
                <a:spcPct val="50000"/>
              </a:lnSpc>
              <a:buNone/>
              <a:defRPr sz="3100" baseline="0">
                <a:solidFill>
                  <a:srgbClr val="FFFFFF"/>
                </a:solidFill>
                <a:latin typeface="Helvetica Neue"/>
                <a:cs typeface="Helvetica Neue"/>
              </a:defRPr>
            </a:lvl1pPr>
            <a:lvl2pPr>
              <a:defRPr sz="3900"/>
            </a:lvl2pPr>
            <a:lvl3pPr>
              <a:defRPr sz="3900"/>
            </a:lvl3pPr>
            <a:lvl4pPr>
              <a:defRPr sz="3900"/>
            </a:lvl4pPr>
            <a:lvl5pPr>
              <a:defRPr sz="3900"/>
            </a:lvl5pPr>
          </a:lstStyle>
          <a:p>
            <a:pPr lvl="0"/>
            <a:r>
              <a:rPr lang="en-GB" dirty="0" smtClean="0"/>
              <a:t>Author 1 (Author 2)</a:t>
            </a:r>
          </a:p>
          <a:p>
            <a:pPr lvl="0"/>
            <a:endParaRPr lang="en-GB" dirty="0" smtClean="0"/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4" hasCustomPrompt="1"/>
          </p:nvPr>
        </p:nvSpPr>
        <p:spPr>
          <a:xfrm>
            <a:off x="719853" y="1481494"/>
            <a:ext cx="16287985" cy="560652"/>
          </a:xfrm>
        </p:spPr>
        <p:txBody>
          <a:bodyPr>
            <a:noAutofit/>
          </a:bodyPr>
          <a:lstStyle>
            <a:lvl1pPr marL="0" indent="0">
              <a:lnSpc>
                <a:spcPct val="50000"/>
              </a:lnSpc>
              <a:buNone/>
              <a:defRPr sz="2200">
                <a:solidFill>
                  <a:srgbClr val="FFFFFF"/>
                </a:solidFill>
                <a:latin typeface="Helvetica Neue"/>
                <a:cs typeface="Helvetica Neue"/>
              </a:defRPr>
            </a:lvl1pPr>
            <a:lvl2pPr marL="2087895" indent="0">
              <a:buNone/>
              <a:defRPr sz="3100"/>
            </a:lvl2pPr>
            <a:lvl3pPr marL="4175790" indent="0">
              <a:buNone/>
              <a:defRPr sz="3100"/>
            </a:lvl3pPr>
            <a:lvl4pPr marL="6263686" indent="0">
              <a:buNone/>
              <a:defRPr sz="3100"/>
            </a:lvl4pPr>
            <a:lvl5pPr marL="8351576" indent="0">
              <a:buNone/>
              <a:defRPr sz="3100"/>
            </a:lvl5pPr>
          </a:lstStyle>
          <a:p>
            <a:pPr lvl="0"/>
            <a:r>
              <a:rPr lang="en-GB" dirty="0" smtClean="0"/>
              <a:t>(1) Institute, address</a:t>
            </a:r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5" hasCustomPrompt="1"/>
          </p:nvPr>
        </p:nvSpPr>
        <p:spPr>
          <a:xfrm>
            <a:off x="719853" y="1861941"/>
            <a:ext cx="16287985" cy="520607"/>
          </a:xfrm>
        </p:spPr>
        <p:txBody>
          <a:bodyPr>
            <a:noAutofit/>
          </a:bodyPr>
          <a:lstStyle>
            <a:lvl1pPr marL="0" indent="0">
              <a:lnSpc>
                <a:spcPct val="50000"/>
              </a:lnSpc>
              <a:buNone/>
              <a:defRPr sz="2200">
                <a:solidFill>
                  <a:srgbClr val="FFFFFF"/>
                </a:solidFill>
                <a:latin typeface="Helvetica Neue"/>
                <a:cs typeface="Helvetica Neue"/>
              </a:defRPr>
            </a:lvl1pPr>
            <a:lvl2pPr marL="2087895" indent="0">
              <a:buNone/>
              <a:defRPr sz="2600">
                <a:solidFill>
                  <a:srgbClr val="FFFFFF"/>
                </a:solidFill>
                <a:latin typeface="Arial"/>
                <a:cs typeface="Arial"/>
              </a:defRPr>
            </a:lvl2pPr>
            <a:lvl3pPr marL="4175790" indent="0">
              <a:buNone/>
              <a:defRPr sz="2600">
                <a:solidFill>
                  <a:srgbClr val="FFFFFF"/>
                </a:solidFill>
                <a:latin typeface="Arial"/>
                <a:cs typeface="Arial"/>
              </a:defRPr>
            </a:lvl3pPr>
            <a:lvl4pPr marL="6263686" indent="0">
              <a:buNone/>
              <a:defRPr sz="2600">
                <a:solidFill>
                  <a:srgbClr val="FFFFFF"/>
                </a:solidFill>
                <a:latin typeface="Arial"/>
                <a:cs typeface="Arial"/>
              </a:defRPr>
            </a:lvl4pPr>
            <a:lvl5pPr marL="8351576" indent="0">
              <a:buNone/>
              <a:defRPr sz="2600">
                <a:solidFill>
                  <a:srgbClr val="FFFFFF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en-GB" dirty="0" smtClean="0"/>
              <a:t>(2) Institute, address</a:t>
            </a:r>
          </a:p>
        </p:txBody>
      </p:sp>
    </p:spTree>
    <p:extLst>
      <p:ext uri="{BB962C8B-B14F-4D97-AF65-F5344CB8AC3E}">
        <p14:creationId xmlns:p14="http://schemas.microsoft.com/office/powerpoint/2010/main" val="3137807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Relationship Id="rId3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140585" y="1212412"/>
            <a:ext cx="38530530" cy="5045869"/>
          </a:xfrm>
          <a:prstGeom prst="rect">
            <a:avLst/>
          </a:prstGeom>
        </p:spPr>
        <p:txBody>
          <a:bodyPr vert="horz" lIns="417581" tIns="208790" rIns="417581" bIns="20879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40585" y="7064221"/>
            <a:ext cx="38530530" cy="17284101"/>
          </a:xfrm>
          <a:prstGeom prst="rect">
            <a:avLst/>
          </a:prstGeom>
        </p:spPr>
        <p:txBody>
          <a:bodyPr vert="horz" lIns="417581" tIns="208790" rIns="417581" bIns="208790" rtlCol="0">
            <a:normAutofit/>
          </a:bodyPr>
          <a:lstStyle/>
          <a:p>
            <a:pPr lvl="0"/>
            <a:r>
              <a:rPr lang="en-GB" dirty="0" smtClean="0"/>
              <a:t>Click to edit Master text styles</a:t>
            </a:r>
          </a:p>
          <a:p>
            <a:pPr lvl="1"/>
            <a:r>
              <a:rPr lang="en-GB" dirty="0" smtClean="0"/>
              <a:t>Second level</a:t>
            </a:r>
          </a:p>
          <a:p>
            <a:pPr lvl="2"/>
            <a:r>
              <a:rPr lang="en-GB" dirty="0" smtClean="0"/>
              <a:t>Third level</a:t>
            </a:r>
          </a:p>
          <a:p>
            <a:pPr lvl="3"/>
            <a:r>
              <a:rPr lang="en-GB" dirty="0" smtClean="0"/>
              <a:t>Fourth level</a:t>
            </a:r>
          </a:p>
          <a:p>
            <a:pPr lvl="4"/>
            <a:r>
              <a:rPr lang="en-GB" dirty="0" smtClean="0"/>
              <a:t>Fifth level</a:t>
            </a:r>
            <a:endParaRPr lang="en-US" dirty="0"/>
          </a:p>
        </p:txBody>
      </p:sp>
      <p:sp>
        <p:nvSpPr>
          <p:cNvPr id="8" name="Rectangle 7"/>
          <p:cNvSpPr/>
          <p:nvPr userDrawn="1"/>
        </p:nvSpPr>
        <p:spPr>
          <a:xfrm>
            <a:off x="0" y="2"/>
            <a:ext cx="42811700" cy="5740097"/>
          </a:xfrm>
          <a:prstGeom prst="rect">
            <a:avLst/>
          </a:prstGeom>
          <a:solidFill>
            <a:srgbClr val="00666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298269" tIns="149137" rIns="298269" bIns="149137" rtlCol="0" anchor="ctr"/>
          <a:lstStyle/>
          <a:p>
            <a:pPr algn="ctr"/>
            <a:endParaRPr lang="en-US"/>
          </a:p>
        </p:txBody>
      </p:sp>
      <p:pic>
        <p:nvPicPr>
          <p:cNvPr id="9" name="Picture 8" descr="EMBL_EBI_CMYK_reversed.png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382937" y="1617462"/>
            <a:ext cx="8131116" cy="2514227"/>
          </a:xfrm>
          <a:prstGeom prst="rect">
            <a:avLst/>
          </a:prstGeom>
        </p:spPr>
      </p:pic>
      <p:sp>
        <p:nvSpPr>
          <p:cNvPr id="10" name="Text Placeholder 17"/>
          <p:cNvSpPr txBox="1">
            <a:spLocks/>
          </p:cNvSpPr>
          <p:nvPr userDrawn="1"/>
        </p:nvSpPr>
        <p:spPr>
          <a:xfrm>
            <a:off x="32757101" y="28666895"/>
            <a:ext cx="9754369" cy="1483460"/>
          </a:xfrm>
          <a:prstGeom prst="rect">
            <a:avLst/>
          </a:prstGeom>
          <a:ln>
            <a:noFill/>
          </a:ln>
        </p:spPr>
        <p:txBody>
          <a:bodyPr lIns="298269" tIns="149137" rIns="298269" bIns="149137">
            <a:noAutofit/>
          </a:bodyPr>
          <a:lstStyle>
            <a:lvl1pPr marL="0" indent="0" algn="l" defTabSz="640080" rtl="0" eaLnBrk="1" latinLnBrk="0" hangingPunct="1">
              <a:spcBef>
                <a:spcPct val="20000"/>
              </a:spcBef>
              <a:buFont typeface="Arial"/>
              <a:buNone/>
              <a:tabLst>
                <a:tab pos="1524000" algn="l"/>
              </a:tabLst>
              <a:defRPr sz="600" b="0" kern="1200" baseline="0">
                <a:solidFill>
                  <a:srgbClr val="006666"/>
                </a:solidFill>
                <a:latin typeface="Arial"/>
                <a:ea typeface="+mn-ea"/>
                <a:cs typeface="Arial"/>
              </a:defRPr>
            </a:lvl1pPr>
            <a:lvl2pPr marL="640080" indent="0" algn="l" defTabSz="640080" rtl="0" eaLnBrk="1" latinLnBrk="0" hangingPunct="1">
              <a:spcBef>
                <a:spcPct val="20000"/>
              </a:spcBef>
              <a:buFont typeface="Arial"/>
              <a:buNone/>
              <a:defRPr sz="800" kern="1200">
                <a:solidFill>
                  <a:srgbClr val="006666"/>
                </a:solidFill>
                <a:latin typeface="+mn-lt"/>
                <a:ea typeface="+mn-ea"/>
                <a:cs typeface="+mn-cs"/>
              </a:defRPr>
            </a:lvl2pPr>
            <a:lvl3pPr marL="1280160" indent="0" algn="l" defTabSz="640080" rtl="0" eaLnBrk="1" latinLnBrk="0" hangingPunct="1">
              <a:spcBef>
                <a:spcPct val="20000"/>
              </a:spcBef>
              <a:buFont typeface="Arial"/>
              <a:buNone/>
              <a:defRPr sz="800" kern="1200">
                <a:solidFill>
                  <a:srgbClr val="006666"/>
                </a:solidFill>
                <a:latin typeface="+mn-lt"/>
                <a:ea typeface="+mn-ea"/>
                <a:cs typeface="+mn-cs"/>
              </a:defRPr>
            </a:lvl3pPr>
            <a:lvl4pPr marL="1920240" indent="0" algn="l" defTabSz="640080" rtl="0" eaLnBrk="1" latinLnBrk="0" hangingPunct="1">
              <a:spcBef>
                <a:spcPct val="20000"/>
              </a:spcBef>
              <a:buFont typeface="Arial"/>
              <a:buNone/>
              <a:defRPr sz="800" kern="1200">
                <a:solidFill>
                  <a:srgbClr val="006666"/>
                </a:solidFill>
                <a:latin typeface="+mn-lt"/>
                <a:ea typeface="+mn-ea"/>
                <a:cs typeface="+mn-cs"/>
              </a:defRPr>
            </a:lvl4pPr>
            <a:lvl5pPr marL="2560320" indent="0" algn="l" defTabSz="640080" rtl="0" eaLnBrk="1" latinLnBrk="0" hangingPunct="1">
              <a:spcBef>
                <a:spcPct val="20000"/>
              </a:spcBef>
              <a:buFont typeface="Arial"/>
              <a:buNone/>
              <a:defRPr sz="800" kern="1200">
                <a:solidFill>
                  <a:srgbClr val="006666"/>
                </a:solidFill>
                <a:latin typeface="+mn-lt"/>
                <a:ea typeface="+mn-ea"/>
                <a:cs typeface="+mn-cs"/>
              </a:defRPr>
            </a:lvl5pPr>
            <a:lvl6pPr marL="3520440" indent="-320040" algn="l" defTabSz="640080" rtl="0" eaLnBrk="1" latinLnBrk="0" hangingPunct="1">
              <a:spcBef>
                <a:spcPct val="20000"/>
              </a:spcBef>
              <a:buFont typeface="Arial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160520" indent="-320040" algn="l" defTabSz="640080" rtl="0" eaLnBrk="1" latinLnBrk="0" hangingPunct="1">
              <a:spcBef>
                <a:spcPct val="20000"/>
              </a:spcBef>
              <a:buFont typeface="Arial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800600" indent="-320040" algn="l" defTabSz="640080" rtl="0" eaLnBrk="1" latinLnBrk="0" hangingPunct="1">
              <a:spcBef>
                <a:spcPct val="20000"/>
              </a:spcBef>
              <a:buFont typeface="Arial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440680" indent="-320040" algn="l" defTabSz="640080" rtl="0" eaLnBrk="1" latinLnBrk="0" hangingPunct="1">
              <a:spcBef>
                <a:spcPct val="20000"/>
              </a:spcBef>
              <a:buFont typeface="Arial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sz="2000" kern="1200" spc="0" dirty="0" smtClean="0">
                <a:solidFill>
                  <a:srgbClr val="006666"/>
                </a:solidFill>
              </a:rPr>
              <a:t>European Bioinformatics Institute</a:t>
            </a:r>
            <a:r>
              <a:rPr lang="en-GB" sz="2000" kern="1200" spc="0" dirty="0" smtClean="0">
                <a:solidFill>
                  <a:srgbClr val="006666"/>
                </a:solidFill>
              </a:rPr>
              <a:t>			Tel. +44 (0) 1223 494 444</a:t>
            </a:r>
            <a:br>
              <a:rPr lang="en-GB" sz="2000" kern="1200" spc="0" dirty="0" smtClean="0">
                <a:solidFill>
                  <a:srgbClr val="006666"/>
                </a:solidFill>
              </a:rPr>
            </a:br>
            <a:r>
              <a:rPr lang="en-GB" sz="2000" kern="1200" spc="0" dirty="0" smtClean="0">
                <a:solidFill>
                  <a:srgbClr val="006666"/>
                </a:solidFill>
              </a:rPr>
              <a:t>Wellcome </a:t>
            </a:r>
            <a:r>
              <a:rPr lang="en-GB" sz="2000" kern="1200" spc="0" dirty="0" smtClean="0">
                <a:solidFill>
                  <a:srgbClr val="006666"/>
                </a:solidFill>
              </a:rPr>
              <a:t>Genome Campus,	</a:t>
            </a:r>
            <a:r>
              <a:rPr lang="en-GB" sz="2000" kern="1200" spc="0" dirty="0" smtClean="0">
                <a:solidFill>
                  <a:srgbClr val="006666"/>
                </a:solidFill>
              </a:rPr>
              <a:t>		</a:t>
            </a:r>
            <a:r>
              <a:rPr lang="en-GB" sz="2000" kern="1200" spc="0" dirty="0" err="1" smtClean="0">
                <a:solidFill>
                  <a:srgbClr val="006666"/>
                </a:solidFill>
              </a:rPr>
              <a:t>comms@ebi.ac.uk</a:t>
            </a:r>
            <a:r>
              <a:rPr lang="en-GB" sz="2000" kern="1200" spc="0" dirty="0" smtClean="0">
                <a:solidFill>
                  <a:srgbClr val="006666"/>
                </a:solidFill>
              </a:rPr>
              <a:t/>
            </a:r>
            <a:br>
              <a:rPr lang="en-GB" sz="2000" kern="1200" spc="0" dirty="0" smtClean="0">
                <a:solidFill>
                  <a:srgbClr val="006666"/>
                </a:solidFill>
              </a:rPr>
            </a:br>
            <a:r>
              <a:rPr lang="en-GB" sz="2000" kern="1200" spc="0" dirty="0" smtClean="0">
                <a:solidFill>
                  <a:srgbClr val="006666"/>
                </a:solidFill>
              </a:rPr>
              <a:t>Hinxton, </a:t>
            </a:r>
            <a:r>
              <a:rPr lang="en-GB" sz="2000" kern="1200" spc="0" dirty="0" smtClean="0">
                <a:solidFill>
                  <a:srgbClr val="006666"/>
                </a:solidFill>
              </a:rPr>
              <a:t>Cambridge, </a:t>
            </a:r>
            <a:r>
              <a:rPr lang="en-GB" sz="2000" kern="1200" spc="0" dirty="0" smtClean="0">
                <a:solidFill>
                  <a:srgbClr val="006666"/>
                </a:solidFill>
              </a:rPr>
              <a:t>CB10 1SD, UK	</a:t>
            </a:r>
            <a:r>
              <a:rPr lang="en-GB" sz="2000" kern="1200" spc="0" dirty="0" smtClean="0">
                <a:solidFill>
                  <a:srgbClr val="006666"/>
                </a:solidFill>
              </a:rPr>
              <a:t>	</a:t>
            </a:r>
            <a:r>
              <a:rPr lang="en-GB" sz="2000" kern="1200" spc="0" dirty="0" err="1" smtClean="0">
                <a:solidFill>
                  <a:srgbClr val="006666"/>
                </a:solidFill>
              </a:rPr>
              <a:t>www.ebi.ac.uk</a:t>
            </a:r>
            <a:r>
              <a:rPr lang="en-GB" sz="2000" kern="1200" spc="0" dirty="0" smtClean="0">
                <a:solidFill>
                  <a:srgbClr val="006666"/>
                </a:solidFill>
              </a:rPr>
              <a:t>	</a:t>
            </a:r>
            <a:endParaRPr lang="en-GB" sz="2000" kern="1200" spc="0" dirty="0">
              <a:solidFill>
                <a:srgbClr val="0066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112571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2087895" rtl="0" eaLnBrk="1" latinLnBrk="0" hangingPunct="1">
        <a:spcBef>
          <a:spcPct val="0"/>
        </a:spcBef>
        <a:buNone/>
        <a:defRPr sz="20100" kern="1200">
          <a:solidFill>
            <a:schemeClr val="tx1"/>
          </a:solidFill>
          <a:latin typeface="Helvetica Neue"/>
          <a:ea typeface="+mj-ea"/>
          <a:cs typeface="Helvetica Neue"/>
        </a:defRPr>
      </a:lvl1pPr>
    </p:titleStyle>
    <p:bodyStyle>
      <a:lvl1pPr marL="1565921" indent="-1565921" algn="l" defTabSz="2087895" rtl="0" eaLnBrk="1" latinLnBrk="0" hangingPunct="1">
        <a:spcBef>
          <a:spcPct val="20000"/>
        </a:spcBef>
        <a:buFont typeface="Arial"/>
        <a:buChar char="•"/>
        <a:defRPr sz="14800" kern="1200">
          <a:solidFill>
            <a:schemeClr val="tx1"/>
          </a:solidFill>
          <a:latin typeface="Helvetica Neue"/>
          <a:ea typeface="+mn-ea"/>
          <a:cs typeface="Helvetica Neue"/>
        </a:defRPr>
      </a:lvl1pPr>
      <a:lvl2pPr marL="3392828" indent="-1304932" algn="l" defTabSz="2087895" rtl="0" eaLnBrk="1" latinLnBrk="0" hangingPunct="1">
        <a:spcBef>
          <a:spcPct val="20000"/>
        </a:spcBef>
        <a:buFont typeface="Arial"/>
        <a:buChar char="–"/>
        <a:defRPr sz="12600" kern="1200">
          <a:solidFill>
            <a:schemeClr val="tx1"/>
          </a:solidFill>
          <a:latin typeface="Helvetica Neue"/>
          <a:ea typeface="+mn-ea"/>
          <a:cs typeface="Helvetica Neue"/>
        </a:defRPr>
      </a:lvl2pPr>
      <a:lvl3pPr marL="5219738" indent="-1043948" algn="l" defTabSz="2087895" rtl="0" eaLnBrk="1" latinLnBrk="0" hangingPunct="1">
        <a:spcBef>
          <a:spcPct val="20000"/>
        </a:spcBef>
        <a:buFont typeface="Arial"/>
        <a:buChar char="•"/>
        <a:defRPr sz="10900" kern="1200">
          <a:solidFill>
            <a:schemeClr val="tx1"/>
          </a:solidFill>
          <a:latin typeface="Helvetica Neue"/>
          <a:ea typeface="+mn-ea"/>
          <a:cs typeface="Helvetica Neue"/>
        </a:defRPr>
      </a:lvl3pPr>
      <a:lvl4pPr marL="7307629" indent="-1043948" algn="l" defTabSz="2087895" rtl="0" eaLnBrk="1" latinLnBrk="0" hangingPunct="1">
        <a:spcBef>
          <a:spcPct val="20000"/>
        </a:spcBef>
        <a:buFont typeface="Arial"/>
        <a:buChar char="–"/>
        <a:defRPr sz="9200" kern="1200">
          <a:solidFill>
            <a:schemeClr val="tx1"/>
          </a:solidFill>
          <a:latin typeface="Helvetica Neue"/>
          <a:ea typeface="+mn-ea"/>
          <a:cs typeface="Helvetica Neue"/>
        </a:defRPr>
      </a:lvl4pPr>
      <a:lvl5pPr marL="9395524" indent="-1043948" algn="l" defTabSz="2087895" rtl="0" eaLnBrk="1" latinLnBrk="0" hangingPunct="1">
        <a:spcBef>
          <a:spcPct val="20000"/>
        </a:spcBef>
        <a:buFont typeface="Arial"/>
        <a:buChar char="»"/>
        <a:defRPr sz="9200" kern="1200">
          <a:solidFill>
            <a:schemeClr val="tx1"/>
          </a:solidFill>
          <a:latin typeface="Helvetica Neue"/>
          <a:ea typeface="+mn-ea"/>
          <a:cs typeface="Helvetica Neue"/>
        </a:defRPr>
      </a:lvl5pPr>
      <a:lvl6pPr marL="11483419" indent="-1043948" algn="l" defTabSz="2087895" rtl="0" eaLnBrk="1" latinLnBrk="0" hangingPunct="1">
        <a:spcBef>
          <a:spcPct val="20000"/>
        </a:spcBef>
        <a:buFont typeface="Arial"/>
        <a:buChar char="•"/>
        <a:defRPr sz="9200" kern="1200">
          <a:solidFill>
            <a:schemeClr val="tx1"/>
          </a:solidFill>
          <a:latin typeface="+mn-lt"/>
          <a:ea typeface="+mn-ea"/>
          <a:cs typeface="+mn-cs"/>
        </a:defRPr>
      </a:lvl6pPr>
      <a:lvl7pPr marL="13571314" indent="-1043948" algn="l" defTabSz="2087895" rtl="0" eaLnBrk="1" latinLnBrk="0" hangingPunct="1">
        <a:spcBef>
          <a:spcPct val="20000"/>
        </a:spcBef>
        <a:buFont typeface="Arial"/>
        <a:buChar char="•"/>
        <a:defRPr sz="9200" kern="1200">
          <a:solidFill>
            <a:schemeClr val="tx1"/>
          </a:solidFill>
          <a:latin typeface="+mn-lt"/>
          <a:ea typeface="+mn-ea"/>
          <a:cs typeface="+mn-cs"/>
        </a:defRPr>
      </a:lvl7pPr>
      <a:lvl8pPr marL="15659210" indent="-1043948" algn="l" defTabSz="2087895" rtl="0" eaLnBrk="1" latinLnBrk="0" hangingPunct="1">
        <a:spcBef>
          <a:spcPct val="20000"/>
        </a:spcBef>
        <a:buFont typeface="Arial"/>
        <a:buChar char="•"/>
        <a:defRPr sz="9200" kern="1200">
          <a:solidFill>
            <a:schemeClr val="tx1"/>
          </a:solidFill>
          <a:latin typeface="+mn-lt"/>
          <a:ea typeface="+mn-ea"/>
          <a:cs typeface="+mn-cs"/>
        </a:defRPr>
      </a:lvl8pPr>
      <a:lvl9pPr marL="17747105" indent="-1043948" algn="l" defTabSz="2087895" rtl="0" eaLnBrk="1" latinLnBrk="0" hangingPunct="1">
        <a:spcBef>
          <a:spcPct val="20000"/>
        </a:spcBef>
        <a:buFont typeface="Arial"/>
        <a:buChar char="•"/>
        <a:defRPr sz="9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087895" rtl="0" eaLnBrk="1" latinLnBrk="0" hangingPunct="1">
        <a:defRPr sz="8300" kern="1200">
          <a:solidFill>
            <a:schemeClr val="tx1"/>
          </a:solidFill>
          <a:latin typeface="+mn-lt"/>
          <a:ea typeface="+mn-ea"/>
          <a:cs typeface="+mn-cs"/>
        </a:defRPr>
      </a:lvl1pPr>
      <a:lvl2pPr marL="2087895" algn="l" defTabSz="2087895" rtl="0" eaLnBrk="1" latinLnBrk="0" hangingPunct="1">
        <a:defRPr sz="8300" kern="1200">
          <a:solidFill>
            <a:schemeClr val="tx1"/>
          </a:solidFill>
          <a:latin typeface="+mn-lt"/>
          <a:ea typeface="+mn-ea"/>
          <a:cs typeface="+mn-cs"/>
        </a:defRPr>
      </a:lvl2pPr>
      <a:lvl3pPr marL="4175790" algn="l" defTabSz="2087895" rtl="0" eaLnBrk="1" latinLnBrk="0" hangingPunct="1">
        <a:defRPr sz="8300" kern="1200">
          <a:solidFill>
            <a:schemeClr val="tx1"/>
          </a:solidFill>
          <a:latin typeface="+mn-lt"/>
          <a:ea typeface="+mn-ea"/>
          <a:cs typeface="+mn-cs"/>
        </a:defRPr>
      </a:lvl3pPr>
      <a:lvl4pPr marL="6263686" algn="l" defTabSz="2087895" rtl="0" eaLnBrk="1" latinLnBrk="0" hangingPunct="1">
        <a:defRPr sz="8300" kern="1200">
          <a:solidFill>
            <a:schemeClr val="tx1"/>
          </a:solidFill>
          <a:latin typeface="+mn-lt"/>
          <a:ea typeface="+mn-ea"/>
          <a:cs typeface="+mn-cs"/>
        </a:defRPr>
      </a:lvl4pPr>
      <a:lvl5pPr marL="8351576" algn="l" defTabSz="2087895" rtl="0" eaLnBrk="1" latinLnBrk="0" hangingPunct="1">
        <a:defRPr sz="8300" kern="1200">
          <a:solidFill>
            <a:schemeClr val="tx1"/>
          </a:solidFill>
          <a:latin typeface="+mn-lt"/>
          <a:ea typeface="+mn-ea"/>
          <a:cs typeface="+mn-cs"/>
        </a:defRPr>
      </a:lvl5pPr>
      <a:lvl6pPr marL="10439472" algn="l" defTabSz="2087895" rtl="0" eaLnBrk="1" latinLnBrk="0" hangingPunct="1">
        <a:defRPr sz="8300" kern="1200">
          <a:solidFill>
            <a:schemeClr val="tx1"/>
          </a:solidFill>
          <a:latin typeface="+mn-lt"/>
          <a:ea typeface="+mn-ea"/>
          <a:cs typeface="+mn-cs"/>
        </a:defRPr>
      </a:lvl6pPr>
      <a:lvl7pPr marL="12527367" algn="l" defTabSz="2087895" rtl="0" eaLnBrk="1" latinLnBrk="0" hangingPunct="1">
        <a:defRPr sz="8300" kern="1200">
          <a:solidFill>
            <a:schemeClr val="tx1"/>
          </a:solidFill>
          <a:latin typeface="+mn-lt"/>
          <a:ea typeface="+mn-ea"/>
          <a:cs typeface="+mn-cs"/>
        </a:defRPr>
      </a:lvl7pPr>
      <a:lvl8pPr marL="14615262" algn="l" defTabSz="2087895" rtl="0" eaLnBrk="1" latinLnBrk="0" hangingPunct="1">
        <a:defRPr sz="8300" kern="1200">
          <a:solidFill>
            <a:schemeClr val="tx1"/>
          </a:solidFill>
          <a:latin typeface="+mn-lt"/>
          <a:ea typeface="+mn-ea"/>
          <a:cs typeface="+mn-cs"/>
        </a:defRPr>
      </a:lvl8pPr>
      <a:lvl9pPr marL="16703157" algn="l" defTabSz="2087895" rtl="0" eaLnBrk="1" latinLnBrk="0" hangingPunct="1">
        <a:defRPr sz="8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4294967295"/>
          </p:nvPr>
        </p:nvSpPr>
        <p:spPr>
          <a:xfrm>
            <a:off x="738188" y="6604006"/>
            <a:ext cx="12165012" cy="914400"/>
          </a:xfrm>
        </p:spPr>
        <p:txBody>
          <a:bodyPr>
            <a:normAutofit fontScale="25000" lnSpcReduction="20000"/>
          </a:bodyPr>
          <a:lstStyle/>
          <a:p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737805" y="7975606"/>
            <a:ext cx="12165012" cy="914400"/>
          </a:xfrm>
        </p:spPr>
        <p:txBody>
          <a:bodyPr>
            <a:normAutofit fontScale="25000" lnSpcReduction="20000"/>
          </a:bodyPr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737804" y="6553206"/>
            <a:ext cx="41527795" cy="2128373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 Placeholder 4"/>
          <p:cNvSpPr txBox="1">
            <a:spLocks/>
          </p:cNvSpPr>
          <p:nvPr/>
        </p:nvSpPr>
        <p:spPr>
          <a:xfrm>
            <a:off x="738188" y="6604006"/>
            <a:ext cx="12165012" cy="914400"/>
          </a:xfrm>
          <a:prstGeom prst="rect">
            <a:avLst/>
          </a:prstGeom>
        </p:spPr>
        <p:txBody>
          <a:bodyPr vert="horz" lIns="417581" tIns="208790" rIns="417581" bIns="208790" rtlCol="0">
            <a:noAutofit/>
          </a:bodyPr>
          <a:lstStyle>
            <a:lvl1pPr marL="0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5900" b="0" kern="1200" baseline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1pPr>
            <a:lvl2pPr marL="2088170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2pPr>
            <a:lvl3pPr marL="4176339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3pPr>
            <a:lvl4pPr marL="6264508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4pPr>
            <a:lvl5pPr marL="8352678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5pPr>
            <a:lvl6pPr marL="11483419" indent="-1043948" algn="l" defTabSz="2087895" rtl="0" eaLnBrk="1" latinLnBrk="0" hangingPunct="1">
              <a:spcBef>
                <a:spcPct val="20000"/>
              </a:spcBef>
              <a:buFont typeface="Arial"/>
              <a:buChar char="•"/>
              <a:defRPr sz="9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3571314" indent="-1043948" algn="l" defTabSz="2087895" rtl="0" eaLnBrk="1" latinLnBrk="0" hangingPunct="1">
              <a:spcBef>
                <a:spcPct val="20000"/>
              </a:spcBef>
              <a:buFont typeface="Arial"/>
              <a:buChar char="•"/>
              <a:defRPr sz="9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5659210" indent="-1043948" algn="l" defTabSz="2087895" rtl="0" eaLnBrk="1" latinLnBrk="0" hangingPunct="1">
              <a:spcBef>
                <a:spcPct val="20000"/>
              </a:spcBef>
              <a:buFont typeface="Arial"/>
              <a:buChar char="•"/>
              <a:defRPr sz="9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7747105" indent="-1043948" algn="l" defTabSz="2087895" rtl="0" eaLnBrk="1" latinLnBrk="0" hangingPunct="1">
              <a:spcBef>
                <a:spcPct val="20000"/>
              </a:spcBef>
              <a:buFont typeface="Arial"/>
              <a:buChar char="•"/>
              <a:defRPr sz="9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dirty="0" smtClean="0"/>
              <a:t>Title, Arial 59pt</a:t>
            </a:r>
          </a:p>
        </p:txBody>
      </p:sp>
      <p:sp>
        <p:nvSpPr>
          <p:cNvPr id="11" name="Text Placeholder 4"/>
          <p:cNvSpPr txBox="1">
            <a:spLocks/>
          </p:cNvSpPr>
          <p:nvPr/>
        </p:nvSpPr>
        <p:spPr>
          <a:xfrm>
            <a:off x="737805" y="7975606"/>
            <a:ext cx="12165012" cy="914400"/>
          </a:xfrm>
          <a:prstGeom prst="rect">
            <a:avLst/>
          </a:prstGeom>
        </p:spPr>
        <p:txBody>
          <a:bodyPr vert="horz" lIns="417581" tIns="208790" rIns="417581" bIns="208790" rtlCol="0">
            <a:normAutofit/>
          </a:bodyPr>
          <a:lstStyle>
            <a:lvl1pPr marL="0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3100" kern="1200" baseline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1pPr>
            <a:lvl2pPr marL="2088170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2pPr>
            <a:lvl3pPr marL="4176339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3pPr>
            <a:lvl4pPr marL="6264508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4pPr>
            <a:lvl5pPr marL="8352678" indent="0" algn="l" defTabSz="2087895" rtl="0" eaLnBrk="1" latinLnBrk="0" hangingPunct="1">
              <a:spcBef>
                <a:spcPct val="200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5pPr>
            <a:lvl6pPr marL="11483419" indent="-1043948" algn="l" defTabSz="2087895" rtl="0" eaLnBrk="1" latinLnBrk="0" hangingPunct="1">
              <a:spcBef>
                <a:spcPct val="20000"/>
              </a:spcBef>
              <a:buFont typeface="Arial"/>
              <a:buChar char="•"/>
              <a:defRPr sz="9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3571314" indent="-1043948" algn="l" defTabSz="2087895" rtl="0" eaLnBrk="1" latinLnBrk="0" hangingPunct="1">
              <a:spcBef>
                <a:spcPct val="20000"/>
              </a:spcBef>
              <a:buFont typeface="Arial"/>
              <a:buChar char="•"/>
              <a:defRPr sz="9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5659210" indent="-1043948" algn="l" defTabSz="2087895" rtl="0" eaLnBrk="1" latinLnBrk="0" hangingPunct="1">
              <a:spcBef>
                <a:spcPct val="20000"/>
              </a:spcBef>
              <a:buFont typeface="Arial"/>
              <a:buChar char="•"/>
              <a:defRPr sz="9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7747105" indent="-1043948" algn="l" defTabSz="2087895" rtl="0" eaLnBrk="1" latinLnBrk="0" hangingPunct="1">
              <a:spcBef>
                <a:spcPct val="20000"/>
              </a:spcBef>
              <a:buFont typeface="Arial"/>
              <a:buChar char="•"/>
              <a:defRPr sz="9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dirty="0" smtClean="0"/>
              <a:t>Body Text, Arial 31pt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19850" y="28550202"/>
            <a:ext cx="30572949" cy="13208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16153878" y="14570537"/>
            <a:ext cx="10515371" cy="51398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Try to keep within the confines of the grey box</a:t>
            </a:r>
          </a:p>
          <a:p>
            <a:r>
              <a:rPr lang="en-US" dirty="0" smtClean="0"/>
              <a:t>(delete</a:t>
            </a:r>
            <a:r>
              <a:rPr lang="en-US" baseline="0" dirty="0" smtClean="0"/>
              <a:t> when your poster is ready)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775870" y="28855005"/>
            <a:ext cx="1427405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>
                <a:latin typeface="Arial"/>
                <a:cs typeface="Arial"/>
              </a:rPr>
              <a:t>Collaborative Logo area (delete grey box)</a:t>
            </a:r>
            <a:endParaRPr lang="en-US" sz="4000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7538842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71</TotalTime>
  <Words>35</Words>
  <Application>Microsoft Macintosh PowerPoint</Application>
  <PresentationFormat>Custom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EMBL-EBI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EMBL-EBI poster template</dc:title>
  <dc:subject/>
  <dc:creator>Spencer Phillips</dc:creator>
  <cp:keywords/>
  <dc:description/>
  <cp:lastModifiedBy>Mary Todd Bergman</cp:lastModifiedBy>
  <cp:revision>9</cp:revision>
  <dcterms:created xsi:type="dcterms:W3CDTF">2012-11-27T22:59:21Z</dcterms:created>
  <dcterms:modified xsi:type="dcterms:W3CDTF">2016-08-01T16:04:41Z</dcterms:modified>
  <cp:category/>
</cp:coreProperties>
</file>

<file path=docProps/thumbnail.jpeg>
</file>